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2"/>
  </p:notesMasterIdLst>
  <p:sldIdLst>
    <p:sldId id="256" r:id="rId2"/>
    <p:sldId id="349" r:id="rId3"/>
    <p:sldId id="260" r:id="rId4"/>
    <p:sldId id="259" r:id="rId5"/>
    <p:sldId id="262" r:id="rId6"/>
    <p:sldId id="261" r:id="rId7"/>
    <p:sldId id="264" r:id="rId8"/>
    <p:sldId id="263" r:id="rId9"/>
    <p:sldId id="268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57" r:id="rId28"/>
    <p:sldId id="358" r:id="rId29"/>
    <p:sldId id="316" r:id="rId30"/>
    <p:sldId id="317" r:id="rId31"/>
    <p:sldId id="318" r:id="rId32"/>
    <p:sldId id="360" r:id="rId33"/>
    <p:sldId id="359" r:id="rId34"/>
    <p:sldId id="319" r:id="rId35"/>
    <p:sldId id="361" r:id="rId36"/>
    <p:sldId id="362" r:id="rId37"/>
    <p:sldId id="363" r:id="rId38"/>
    <p:sldId id="364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5" r:id="rId47"/>
    <p:sldId id="376" r:id="rId48"/>
    <p:sldId id="374" r:id="rId49"/>
    <p:sldId id="377" r:id="rId50"/>
    <p:sldId id="378" r:id="rId51"/>
    <p:sldId id="379" r:id="rId52"/>
    <p:sldId id="380" r:id="rId53"/>
    <p:sldId id="381" r:id="rId54"/>
    <p:sldId id="384" r:id="rId55"/>
    <p:sldId id="383" r:id="rId56"/>
    <p:sldId id="382" r:id="rId57"/>
    <p:sldId id="385" r:id="rId58"/>
    <p:sldId id="386" r:id="rId59"/>
    <p:sldId id="387" r:id="rId60"/>
    <p:sldId id="388" r:id="rId61"/>
    <p:sldId id="389" r:id="rId62"/>
    <p:sldId id="391" r:id="rId63"/>
    <p:sldId id="392" r:id="rId64"/>
    <p:sldId id="390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</p:sldIdLst>
  <p:sldSz cx="7559675" cy="532765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Marvel" pitchFamily="2" charset="0"/>
      <p:regular r:id="rId89"/>
    </p:embeddedFont>
    <p:embeddedFont>
      <p:font typeface="Ubuntu" panose="020B0504030602030204" pitchFamily="34" charset="0"/>
      <p:regular r:id="rId90"/>
      <p:bold r:id="rId91"/>
      <p:italic r:id="rId92"/>
      <p:boldItalic r:id="rId93"/>
    </p:embeddedFont>
    <p:embeddedFont>
      <p:font typeface="Ubuntu Light" panose="020B0304030602030204" pitchFamily="34" charset="0"/>
      <p:regular r:id="rId94"/>
      <p: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52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199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057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15/07/2020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0895"/>
            <a:ext cx="3857406" cy="1631215"/>
            <a:chOff x="2149311" y="3495522"/>
            <a:chExt cx="3364940" cy="119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96272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PRODUCT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27722" y="1855924"/>
            <a:ext cx="5246875" cy="1631216"/>
            <a:chOff x="2147752" y="3614628"/>
            <a:chExt cx="3606338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7752" y="3737176"/>
              <a:ext cx="3487888" cy="12763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87738" y="3614628"/>
              <a:ext cx="3566352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MANAGEMENT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DEB52-07E8-FB4F-9F8B-AEC172B76B3B}"/>
              </a:ext>
            </a:extLst>
          </p:cNvPr>
          <p:cNvGrpSpPr/>
          <p:nvPr/>
        </p:nvGrpSpPr>
        <p:grpSpPr>
          <a:xfrm>
            <a:off x="716537" y="3097042"/>
            <a:ext cx="3514500" cy="1631215"/>
            <a:chOff x="2138971" y="3495522"/>
            <a:chExt cx="3317979" cy="11928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1E11CE-3D65-A242-96DD-FD44759521E6}"/>
                </a:ext>
              </a:extLst>
            </p:cNvPr>
            <p:cNvSpPr/>
            <p:nvPr/>
          </p:nvSpPr>
          <p:spPr>
            <a:xfrm>
              <a:off x="2149311" y="3619894"/>
              <a:ext cx="3164111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8490D3-1B73-8F45-AC60-C800B0A860C7}"/>
                </a:ext>
              </a:extLst>
            </p:cNvPr>
            <p:cNvSpPr txBox="1"/>
            <p:nvPr/>
          </p:nvSpPr>
          <p:spPr>
            <a:xfrm>
              <a:off x="2138971" y="3495522"/>
              <a:ext cx="3317979" cy="11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@SCALE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product roadmap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1D98C-6844-1047-AE20-4C0289E1FAD6}"/>
              </a:ext>
            </a:extLst>
          </p:cNvPr>
          <p:cNvSpPr txBox="1"/>
          <p:nvPr/>
        </p:nvSpPr>
        <p:spPr>
          <a:xfrm>
            <a:off x="953214" y="956697"/>
            <a:ext cx="57927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solidFill>
                  <a:schemeClr val="bg1"/>
                </a:solidFill>
                <a:latin typeface="Ubuntu" panose="020B0504030602030204" pitchFamily="34" charset="0"/>
              </a:rPr>
              <a:t>Create Product Vision and Strategy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10A730E9-3F5E-B549-9374-D311210C4F11}"/>
              </a:ext>
            </a:extLst>
          </p:cNvPr>
          <p:cNvSpPr/>
          <p:nvPr/>
        </p:nvSpPr>
        <p:spPr>
          <a:xfrm>
            <a:off x="2854908" y="3512331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C5CF28BB-8BFD-0C43-BEEB-CC4996CE0757}"/>
              </a:ext>
            </a:extLst>
          </p:cNvPr>
          <p:cNvSpPr/>
          <p:nvPr/>
        </p:nvSpPr>
        <p:spPr>
          <a:xfrm>
            <a:off x="3504742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045BB75-D6CE-E74F-97AD-2FA1C17D083A}"/>
              </a:ext>
            </a:extLst>
          </p:cNvPr>
          <p:cNvSpPr/>
          <p:nvPr/>
        </p:nvSpPr>
        <p:spPr>
          <a:xfrm>
            <a:off x="4154576" y="3502559"/>
            <a:ext cx="550190" cy="55019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Align with stakeholders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epics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Prioritise the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53" y="3694952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258" y="-335113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441960" y="1366749"/>
            <a:ext cx="2892419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 a Dutch-based training organization on a mission to help professionals become awesome Scrum facilitators. A Scrum Facilitator can be a Scrum Master, Product Owner, developer or  leader. Great Scrum Facilitators understand the Scrum values &amp; principles and use these to effectively implement Scrum with their teams and organizations.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 is a Scrum.org partner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Our classes are accredited, always up-to-date, fun, super interactive and always facilitated by two trainers to maximize your learning objectives. Our trainers are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seasoned experts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and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certified 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Professional Scrum Trainers with substantial real life experience in various settings.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234387" y="781089"/>
            <a:ext cx="3889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The goal of this game is to support the conversation about scaling the product owner role in your organisation. It is best played with a mix of representatives from the Scrum teams and the management team of your organisation, but can also help when only played within a single Scrum team. Scan the QR-code for the full how to play article OR simply follow these steps:</a:t>
            </a: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b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0315" y="1878550"/>
            <a:ext cx="4043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 a Scrum Facilitator, put the development team and product owner role card on the floor or wall;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Form  up to 4 groups and give each group an equal number of activity cards.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them to place each activity card under one of the two role cards until all cards are placed;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Inspect the increment with the entire group. Ask participants to share what stands out to them and adjust where needed;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Now explain that the product owner is scaling from 1 to 3 Scrum teams. Ask participants to discuss what could be moved from the PO towards the development team to deal with the PO’s increased workload;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Explain that the PO is now becoming responsible for 5 scrum teams and introduce the product team role card (see the full how to play for some important remarks!)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Ask participants to discuss which product management activities could move from the product owner to the product team to again release pressure from the PO.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Close off by together inspecting this last increment and observe where the group disagrees.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These might be your organisation’s main points of attention when scaling the product owner role!</a:t>
            </a:r>
            <a:endParaRPr lang="en-NL" sz="9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488597" y="4265405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(v1.0.2)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232456" y="161565"/>
            <a:ext cx="3909016" cy="665950"/>
            <a:chOff x="-77476" y="76326"/>
            <a:chExt cx="3909016" cy="665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-77476" y="76326"/>
              <a:ext cx="3909016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FACILITATE THE GAM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3700" b="1" dirty="0">
                  <a:latin typeface="Marvel" pitchFamily="2" charset="0"/>
                </a:rPr>
                <a:t>E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4371440" y="323581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1CB280A-F50E-C649-AC82-0D6A924F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34" y="161565"/>
            <a:ext cx="610497" cy="7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the sprint review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Update product strategy based on new insights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the problem to solve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Define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163603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KPI’s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DEV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961913" y="2983424"/>
            <a:ext cx="5711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can a product owner delegate to the development team?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798163" y="861471"/>
            <a:ext cx="5974596" cy="2620564"/>
            <a:chOff x="798163" y="759196"/>
            <a:chExt cx="5974596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98163" y="759196"/>
              <a:ext cx="597459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Story tell the need of your users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Make key decisions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50575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planning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91025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Write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stories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52407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Test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9658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Accept product backlog items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6724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8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Track sprint progress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852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65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sprint backlog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7090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6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User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interviews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72189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9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user surveys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882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23D7D-C080-4948-B7E7-961A8E58B283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OWNER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D689D-2011-A34B-8790-43E692540F13}"/>
              </a:ext>
            </a:extLst>
          </p:cNvPr>
          <p:cNvSpPr txBox="1"/>
          <p:nvPr/>
        </p:nvSpPr>
        <p:spPr>
          <a:xfrm>
            <a:off x="1644002" y="2983424"/>
            <a:ext cx="4347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Which product management activities should a product owner perform?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31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 metrics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775637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085513"/>
            <a:chOff x="883471" y="759196"/>
            <a:chExt cx="5792732" cy="30855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Find a solution to reach the desired outcome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39410" y="32945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489244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39078" y="328474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667944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4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Host refinement sessions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48160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Design an </a:t>
              </a:r>
              <a:b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</a:br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A/B test plan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12488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8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Perform market research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98103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6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Negotiate a supplier contract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082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62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Purchase hardware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10513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0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3145423"/>
            <a:chOff x="883471" y="759196"/>
            <a:chExt cx="5792732" cy="3145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Investigate a new product proposition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335442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334465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34950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3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Create financial reports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05633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6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Analyse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competitors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4896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351074" y="2992265"/>
            <a:ext cx="5057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Having product management activities that cannot be picked up by the Scrum team?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Have a look around and see how you can be helped by experts outside of the team.</a:t>
            </a:r>
          </a:p>
          <a:p>
            <a:pPr algn="ctr"/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3FD05-08CD-A441-A8C5-C5782B2BA0E1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PRODUCT TEAM</a:t>
            </a:r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0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 marketing activities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08000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Plan marketing activities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12264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4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9451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7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50261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1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861471"/>
            <a:ext cx="5792732" cy="2620564"/>
            <a:chOff x="883471" y="759196"/>
            <a:chExt cx="5792732" cy="26205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75919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……………..…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34946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Propose a sprint goal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622</Words>
  <Application>Microsoft Macintosh PowerPoint</Application>
  <PresentationFormat>Custom</PresentationFormat>
  <Paragraphs>76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Calibri</vt:lpstr>
      <vt:lpstr>Arial</vt:lpstr>
      <vt:lpstr>Marvel</vt:lpstr>
      <vt:lpstr>Calibri Light</vt:lpstr>
      <vt:lpstr>Ubuntu</vt:lpstr>
      <vt:lpstr>Ubuntu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Chee-Hong Hsia</cp:lastModifiedBy>
  <cp:revision>243</cp:revision>
  <dcterms:created xsi:type="dcterms:W3CDTF">2020-03-02T18:23:14Z</dcterms:created>
  <dcterms:modified xsi:type="dcterms:W3CDTF">2020-07-15T08:39:30Z</dcterms:modified>
</cp:coreProperties>
</file>